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3" r:id="rId3"/>
    <p:sldId id="267" r:id="rId4"/>
    <p:sldId id="264" r:id="rId5"/>
    <p:sldId id="269" r:id="rId6"/>
    <p:sldId id="266" r:id="rId7"/>
    <p:sldId id="265" r:id="rId8"/>
    <p:sldId id="268" r:id="rId9"/>
    <p:sldId id="261" r:id="rId10"/>
    <p:sldId id="259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7"/>
            <p14:sldId id="264"/>
            <p14:sldId id="269"/>
            <p14:sldId id="266"/>
            <p14:sldId id="265"/>
            <p14:sldId id="268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8"/>
    <p:restoredTop sz="94655"/>
  </p:normalViewPr>
  <p:slideViewPr>
    <p:cSldViewPr snapToGrid="0">
      <p:cViewPr varScale="1">
        <p:scale>
          <a:sx n="94" d="100"/>
          <a:sy n="94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3/26/19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s://www.amazon.com/CanaKit-Raspberry-Wireless-Adapter-Dongle/dp/B00GFAN498/ref=pd_lutyp_crtyp_simh_2_1/133-3125758-4844946?_encoding=UTF8&amp;pd_rd_i=B00GFAN498&amp;pd_rd_r=e4efded7-a7db-4118-b818-55b618575ec9&amp;pd_rd_w=WCST5&amp;pd_rd_wg=ln8lT&amp;pf_rd_p=6a4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jpeg"/><Relationship Id="rId5" Type="http://schemas.openxmlformats.org/officeDocument/2006/relationships/image" Target="../media/image9.png"/><Relationship Id="rId6" Type="http://schemas.openxmlformats.org/officeDocument/2006/relationships/image" Target="../media/image8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  <p:sp>
        <p:nvSpPr>
          <p:cNvPr id="4" name="Rectangle 3">
            <a:hlinkClick r:id="rId8"/>
          </p:cNvPr>
          <p:cNvSpPr/>
          <p:nvPr/>
        </p:nvSpPr>
        <p:spPr>
          <a:xfrm>
            <a:off x="110797" y="1642097"/>
            <a:ext cx="1013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673AC"/>
                </a:solidFill>
                <a:hlinkClick r:id="rId8"/>
              </a:rPr>
              <a:t>Canakit WiFi Dongle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4283" y="5318919"/>
            <a:ext cx="356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 or BT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5344314" y="3503530"/>
            <a:ext cx="2234505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Control EV3 with python script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72" y="3288215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11" y="3613647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17" y="3803898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mage result for bluetooth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92" y="3626188"/>
            <a:ext cx="324026" cy="3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>
            <a:off x="4608644" y="4498033"/>
            <a:ext cx="340259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676079" y="4306936"/>
            <a:ext cx="1570977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 or Telnet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1042299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commands to terminal from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47730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python3 commands to EV3 via telnet from terminal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1695703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266300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1980521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3" y="824428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01081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Computer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Computer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EV3s*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publishes router 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Computer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</a:t>
            </a:r>
            <a:r>
              <a:rPr lang="en-US" b="1" dirty="0" smtClean="0">
                <a:solidFill>
                  <a:srgbClr val="00B050"/>
                </a:solidFill>
              </a:rPr>
              <a:t>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2" y="1702887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2193304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chemeClr val="accent2"/>
                </a:solidFill>
              </a:rPr>
              <a:t>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4" y="1471660"/>
            <a:ext cx="506244" cy="3889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837" y="991126"/>
            <a:ext cx="506244" cy="388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63910" y="58004"/>
            <a:ext cx="472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C00000"/>
                </a:solidFill>
              </a:rPr>
              <a:t>*Working on python script to read IP addresses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78722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93394" y="5578958"/>
            <a:ext cx="547939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SSH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4499885" y="5767346"/>
            <a:ext cx="1152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766522" y="5580676"/>
            <a:ext cx="774875" cy="3821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B050"/>
                </a:solidFill>
              </a:rPr>
              <a:t>Telnet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4" name="Picture 8" descr="mage result for macbook pr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45" y="3460278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831890" y="4412081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704540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WebserverDemoRasPi.py</a:t>
            </a:r>
            <a:r>
              <a:rPr lang="en-US" dirty="0" smtClean="0"/>
              <a:t> using python3 (can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999838" y="5066677"/>
            <a:ext cx="73289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Website Enhancements: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 smtClean="0">
                <a:solidFill>
                  <a:schemeClr val="accent4"/>
                </a:solidFill>
              </a:rPr>
              <a:t>dd </a:t>
            </a:r>
            <a:r>
              <a:rPr lang="en-US" dirty="0">
                <a:solidFill>
                  <a:schemeClr val="accent4"/>
                </a:solidFill>
              </a:rPr>
              <a:t>a slider bar for controlling </a:t>
            </a:r>
            <a:r>
              <a:rPr lang="en-US" dirty="0" smtClean="0">
                <a:solidFill>
                  <a:schemeClr val="accent4"/>
                </a:solidFill>
              </a:rPr>
              <a:t>speed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4"/>
                </a:solidFill>
              </a:rPr>
              <a:t>Add drop down menu for selecting EV3 (currently controlled in 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4"/>
                </a:solidFill>
              </a:rPr>
              <a:t>Add landing page for when EV3 isn’t connected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13" y="244781"/>
            <a:ext cx="10244774" cy="57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</TotalTime>
  <Words>605</Words>
  <Application>Microsoft Macintosh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66</cp:revision>
  <dcterms:created xsi:type="dcterms:W3CDTF">2013-07-15T20:26:40Z</dcterms:created>
  <dcterms:modified xsi:type="dcterms:W3CDTF">2019-03-27T01:55:39Z</dcterms:modified>
</cp:coreProperties>
</file>